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0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Medium shot of a person&#10;&#10;AI-generated content may be incorrect.">
            <a:extLst>
              <a:ext uri="{FF2B5EF4-FFF2-40B4-BE49-F238E27FC236}">
                <a16:creationId xmlns:a16="http://schemas.microsoft.com/office/drawing/2014/main" id="{C4555372-04E1-C7BA-0710-36DDC9145B6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439" r="14439"/>
          <a:stretch>
            <a:fillRect/>
          </a:stretch>
        </p:blipFill>
        <p:spPr/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A63F35E-9DAA-CE0B-C6AE-B562C66D64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101875F-0AA0-6482-8972-1528C4521D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GM (Cashew)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29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NA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Freedom and rights to act keeps me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Wife Bindu Rajeesh, Son Niranjan and daughter Niharika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Movies, Gardening, Badminton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Fish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Text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Rajeesh Neelanjeri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Text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9935</TotalTime>
  <Words>112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Kesiena Ekutu</cp:lastModifiedBy>
  <cp:revision>79</cp:revision>
  <dcterms:created xsi:type="dcterms:W3CDTF">2022-11-27T12:58:00Z</dcterms:created>
  <dcterms:modified xsi:type="dcterms:W3CDTF">2025-07-08T06:47:55Z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